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6" r:id="rId2"/>
    <p:sldId id="265" r:id="rId3"/>
    <p:sldId id="320" r:id="rId4"/>
    <p:sldId id="270" r:id="rId5"/>
    <p:sldId id="285" r:id="rId6"/>
    <p:sldId id="284" r:id="rId7"/>
  </p:sldIdLst>
  <p:sldSz cx="24384000" cy="13716000"/>
  <p:notesSz cx="6858000" cy="9144000"/>
  <p:embeddedFontLst>
    <p:embeddedFont>
      <p:font typeface="Avenir Book" panose="02000503020000020003" pitchFamily="2" charset="0"/>
      <p:regular r:id="rId9"/>
      <p:italic r:id="rId10"/>
    </p:embeddedFont>
    <p:embeddedFont>
      <p:font typeface="Cambria Math" panose="02040503050406030204" pitchFamily="18" charset="0"/>
      <p:regular r:id="rId11"/>
    </p:embeddedFont>
    <p:embeddedFont>
      <p:font typeface="OCRB" panose="020B0609020202020204" pitchFamily="49" charset="77"/>
      <p:regular r:id="rId12"/>
    </p:embeddedFont>
    <p:embeddedFont>
      <p:font typeface="Open Sans ExtraBold" panose="020B0606030504020204" pitchFamily="34" charset="0"/>
      <p:bold r:id="rId13"/>
      <p:italic r:id="rId14"/>
      <p:boldItalic r:id="rId15"/>
    </p:embeddedFont>
    <p:embeddedFont>
      <p:font typeface="Open Sans Light" panose="020B0306030504020204" pitchFamily="34" charset="0"/>
      <p:regular r:id="rId16"/>
      <p:italic r:id="rId17"/>
    </p:embeddedFont>
    <p:embeddedFont>
      <p:font typeface="Open Sans Semibold" panose="020B0606030504020204" pitchFamily="34" charset="0"/>
      <p:regular r:id="rId18"/>
      <p:bold r:id="rId19"/>
      <p:italic r:id="rId20"/>
      <p:boldItalic r:id="rId21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 autoAdjust="0"/>
    <p:restoredTop sz="87827"/>
  </p:normalViewPr>
  <p:slideViewPr>
    <p:cSldViewPr snapToGrid="0" snapToObjects="1">
      <p:cViewPr varScale="1">
        <p:scale>
          <a:sx n="49" d="100"/>
          <a:sy n="49" d="100"/>
        </p:scale>
        <p:origin x="1032" y="1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152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2353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22D20-F203-A321-C13A-3A85A24C3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DDA7B-8679-2A96-DA58-9B50735E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20057623" cy="852331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C79DE9-4AFD-C17C-6D01-10CB5913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BA874-2A87-342A-D528-C2660A034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3794-B39A-7A69-54AC-AFD888C8C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25C93-1B77-566C-CD32-E4AC841F1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923CA-0AF7-7160-B581-2CACED786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2FAA5-6C99-7043-5D20-4F0B7F863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28E23-B05B-27F7-5B39-9129277EE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795C1-A678-59F7-F2CE-A3263373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86CA9C0B-2297-D313-69D1-18E9286ABA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470400"/>
            <a:ext cx="20057623" cy="7374436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3156DDE-55E0-C14A-879A-962B00D82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16357" y="354127"/>
            <a:ext cx="2563550" cy="108387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008AF-17B2-1560-3039-4C723BA0C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F6EF1-CFA9-A58C-D0E2-EFC77F0A6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95F2D-6472-91D6-94D4-E6E20D96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3551FA-97E6-2245-9BD6-C384100F7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914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3115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614F1-89F8-B808-9DD9-229AAF4CE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98E9C-690F-D5B2-6A0E-CA43C8C2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BA59A-5DC7-987B-985C-E7F05D80D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1342" y="8050247"/>
            <a:ext cx="21971001" cy="1905001"/>
          </a:xfrm>
        </p:spPr>
        <p:txBody>
          <a:bodyPr/>
          <a:lstStyle/>
          <a:p>
            <a:r>
              <a:rPr lang="en-US" cap="none" dirty="0"/>
              <a:t>Session 26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6" y="3870390"/>
            <a:ext cx="21971004" cy="3917819"/>
          </a:xfrm>
        </p:spPr>
        <p:txBody>
          <a:bodyPr/>
          <a:lstStyle/>
          <a:p>
            <a:r>
              <a:rPr lang="en-US" cap="none" dirty="0"/>
              <a:t>Review II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AEF6-3D06-95C4-8CC4-2021BE86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B858E-1FFC-7556-AB3F-24E91017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 04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BC106-FF37-AB10-1DEF-3DB3616C74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013200"/>
            <a:ext cx="20057623" cy="78316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400" dirty="0"/>
              <a:t>Dynamic programming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Graph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NP-Completeness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Approximation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56048408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D932F-494C-7CF9-A4F7-256AC5C9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Solving recurrences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34537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Mathematical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 eaLnBrk="1" hangingPunct="1"/>
                <a:r>
                  <a:rPr lang="en-US" dirty="0"/>
                  <a:t>Prove truth of formula below using mathematical induction.</a:t>
                </a:r>
              </a:p>
              <a:p>
                <a:pPr eaLnBrk="1" hangingPunct="1">
                  <a:buFontTx/>
                  <a:buNone/>
                </a:pPr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r>
                  <a:rPr lang="en-US" dirty="0"/>
                  <a:t>Create an algorithm to calculate sum of the first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odd number using recursive technique.</a:t>
                </a:r>
              </a:p>
              <a:p>
                <a:r>
                  <a:rPr lang="en-US" dirty="0"/>
                  <a:t>Prove the formula below using mathematical induction:</a:t>
                </a:r>
              </a:p>
              <a:p>
                <a:endParaRPr lang="en-US" dirty="0"/>
              </a:p>
              <a:p>
                <a:pPr eaLnBrk="1" hangingPunct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FC759B2-0E73-AE4A-C402-EC8CE2262F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204960"/>
              </p:ext>
            </p:extLst>
          </p:nvPr>
        </p:nvGraphicFramePr>
        <p:xfrm>
          <a:off x="7735460" y="5211686"/>
          <a:ext cx="8913080" cy="1454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0" imgH="393700" progId="Equation.3">
                  <p:embed/>
                </p:oleObj>
              </mc:Choice>
              <mc:Fallback>
                <p:oleObj name="Equation" r:id="rId3" imgW="2413000" imgH="393700" progId="Equation.3">
                  <p:embed/>
                  <p:pic>
                    <p:nvPicPr>
                      <p:cNvPr id="1229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5460" y="5211686"/>
                        <a:ext cx="8913080" cy="14544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968C96AA-34AC-B733-2C67-CD0AA55E2C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549916"/>
              </p:ext>
            </p:extLst>
          </p:nvPr>
        </p:nvGraphicFramePr>
        <p:xfrm>
          <a:off x="9820600" y="9101015"/>
          <a:ext cx="4742800" cy="1454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09400" imgH="431640" progId="Equation.3">
                  <p:embed/>
                </p:oleObj>
              </mc:Choice>
              <mc:Fallback>
                <p:oleObj name="Equation" r:id="rId5" imgW="1409400" imgH="43164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0600" y="9101015"/>
                        <a:ext cx="4742800" cy="14544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458496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206-6767-242C-481B-C58FF282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393A9-E124-F6F9-B19C-8C1C1A536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F54C3-2409-4611-087C-4EECFA7744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Thomas H. </a:t>
            </a:r>
            <a:r>
              <a:rPr lang="en-US" dirty="0" err="1"/>
              <a:t>Cormen</a:t>
            </a:r>
            <a:r>
              <a:rPr lang="en-US" dirty="0"/>
              <a:t>. (2022). Introduction to algorithms: Fourth edition. The MIT Press. Chapter 3.</a:t>
            </a:r>
          </a:p>
        </p:txBody>
      </p:sp>
    </p:spTree>
    <p:extLst>
      <p:ext uri="{BB962C8B-B14F-4D97-AF65-F5344CB8AC3E}">
        <p14:creationId xmlns:p14="http://schemas.microsoft.com/office/powerpoint/2010/main" val="27045277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A05A5-95E8-3650-1A08-2BEC267CC6F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cap="none" dirty="0"/>
              <a:t>Mathematical Induction And Recursive Function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DB4F1F-BBE4-D8DD-07CE-323E6B80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9075E-F5CE-8173-6979-ECEF28B9D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September, 2023</a:t>
            </a:r>
          </a:p>
        </p:txBody>
      </p:sp>
    </p:spTree>
    <p:extLst>
      <p:ext uri="{BB962C8B-B14F-4D97-AF65-F5344CB8AC3E}">
        <p14:creationId xmlns:p14="http://schemas.microsoft.com/office/powerpoint/2010/main" val="35988027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FEBCA056-F2A5-496F-A830-7BAED988D208}" vid="{3C0D7A97-88A3-424B-BF48-73EB1D05E1BE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12116</TotalTime>
  <Words>96</Words>
  <Application>Microsoft Macintosh PowerPoint</Application>
  <PresentationFormat>Custom</PresentationFormat>
  <Paragraphs>23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Open Sans ExtraBold</vt:lpstr>
      <vt:lpstr>Avenir Book</vt:lpstr>
      <vt:lpstr>Cambria Math</vt:lpstr>
      <vt:lpstr>OCRB</vt:lpstr>
      <vt:lpstr>Open Sans Semibold</vt:lpstr>
      <vt:lpstr>Arial</vt:lpstr>
      <vt:lpstr>Open Sans Light</vt:lpstr>
      <vt:lpstr>21_BasicWhite</vt:lpstr>
      <vt:lpstr>Equation</vt:lpstr>
      <vt:lpstr>Review II</vt:lpstr>
      <vt:lpstr>Outline Materials</vt:lpstr>
      <vt:lpstr>Solving recurrences</vt:lpstr>
      <vt:lpstr>Exercises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Algorithms In Programming</dc:title>
  <dc:creator>HENRY LUCKY</dc:creator>
  <cp:lastModifiedBy>HENRY LUCKY</cp:lastModifiedBy>
  <cp:revision>48</cp:revision>
  <dcterms:created xsi:type="dcterms:W3CDTF">2023-06-13T08:42:51Z</dcterms:created>
  <dcterms:modified xsi:type="dcterms:W3CDTF">2023-06-26T16:41:22Z</dcterms:modified>
</cp:coreProperties>
</file>